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57" r:id="rId4"/>
    <p:sldId id="300" r:id="rId5"/>
    <p:sldId id="304" r:id="rId6"/>
    <p:sldId id="274" r:id="rId7"/>
    <p:sldId id="275" r:id="rId8"/>
    <p:sldId id="261" r:id="rId9"/>
    <p:sldId id="267" r:id="rId10"/>
    <p:sldId id="276" r:id="rId11"/>
    <p:sldId id="286" r:id="rId12"/>
    <p:sldId id="277" r:id="rId13"/>
    <p:sldId id="278" r:id="rId14"/>
    <p:sldId id="280" r:id="rId15"/>
    <p:sldId id="301" r:id="rId16"/>
    <p:sldId id="296" r:id="rId17"/>
    <p:sldId id="302" r:id="rId18"/>
    <p:sldId id="282" r:id="rId19"/>
    <p:sldId id="283" r:id="rId20"/>
    <p:sldId id="285" r:id="rId21"/>
    <p:sldId id="297" r:id="rId22"/>
    <p:sldId id="290" r:id="rId23"/>
    <p:sldId id="29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54AFC8-FAF9-481A-A2E7-E96A3DDC3AB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C1EFE9-63EA-4841-985B-2087CCD04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4AFC8-FAF9-481A-A2E7-E96A3DDC3AB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1EFE9-63EA-4841-985B-2087CCD04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4AFC8-FAF9-481A-A2E7-E96A3DDC3AB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1EFE9-63EA-4841-985B-2087CCD04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4AFC8-FAF9-481A-A2E7-E96A3DDC3AB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1EFE9-63EA-4841-985B-2087CCD046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4AFC8-FAF9-481A-A2E7-E96A3DDC3AB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1EFE9-63EA-4841-985B-2087CCD046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4AFC8-FAF9-481A-A2E7-E96A3DDC3AB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1EFE9-63EA-4841-985B-2087CCD046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4AFC8-FAF9-481A-A2E7-E96A3DDC3AB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1EFE9-63EA-4841-985B-2087CCD046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4AFC8-FAF9-481A-A2E7-E96A3DDC3AB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1EFE9-63EA-4841-985B-2087CCD0469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4AFC8-FAF9-481A-A2E7-E96A3DDC3AB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1EFE9-63EA-4841-985B-2087CCD04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54AFC8-FAF9-481A-A2E7-E96A3DDC3AB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C1EFE9-63EA-4841-985B-2087CCD046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54AFC8-FAF9-481A-A2E7-E96A3DDC3AB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C1EFE9-63EA-4841-985B-2087CCD046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54AFC8-FAF9-481A-A2E7-E96A3DDC3AB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C1EFE9-63EA-4841-985B-2087CCD046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811963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Печать и проведение накладной требования</a:t>
            </a:r>
            <a:endParaRPr lang="ru-RU" dirty="0"/>
          </a:p>
        </p:txBody>
      </p:sp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/>
          <a:stretch>
            <a:fillRect/>
          </a:stretch>
        </p:blipFill>
        <p:spPr bwMode="auto">
          <a:xfrm>
            <a:off x="1259632" y="1456420"/>
            <a:ext cx="58054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41719"/>
            <a:ext cx="6752594" cy="34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9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Провели документ и забыли распечатать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72400" cy="473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4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</a:rPr>
              <a:t>Как создать документ </a:t>
            </a:r>
            <a:r>
              <a:rPr lang="ru-RU" sz="3200" dirty="0" smtClean="0">
                <a:effectLst/>
              </a:rPr>
              <a:t>расхода на </a:t>
            </a:r>
            <a:r>
              <a:rPr lang="ru-RU" sz="3200" dirty="0">
                <a:effectLst/>
              </a:rPr>
              <a:t>основании документа требования?</a:t>
            </a:r>
            <a:endParaRPr lang="ru-RU" sz="3200" dirty="0"/>
          </a:p>
        </p:txBody>
      </p:sp>
      <p:pic>
        <p:nvPicPr>
          <p:cNvPr id="18434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/>
          <a:stretch/>
        </p:blipFill>
        <p:spPr bwMode="auto">
          <a:xfrm>
            <a:off x="343512" y="1628798"/>
            <a:ext cx="4462429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5508"/>
            <a:ext cx="20351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7561685" cy="10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68" y="1628799"/>
            <a:ext cx="32766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Как отменить документ требования</a:t>
            </a:r>
            <a:endParaRPr lang="ru-RU" dirty="0"/>
          </a:p>
        </p:txBody>
      </p:sp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89466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7912"/>
            <a:ext cx="31400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33786"/>
            <a:ext cx="28638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Возврат на отделение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254401" cy="368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0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/>
          <a:lstStyle/>
          <a:p>
            <a:r>
              <a:rPr lang="ru-RU" dirty="0" smtClean="0"/>
              <a:t>Расход на пациента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3432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4451201" cy="374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6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Автоматическая и ручная загрузка данных о пациентах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Обновление данных о пациентах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787558" cy="38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3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Добавление позиций в документ списание на пациента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229844" cy="359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0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Журнал документов</a:t>
            </a:r>
            <a:endParaRPr lang="ru-RU" dirty="0"/>
          </a:p>
        </p:txBody>
      </p:sp>
      <p:pic>
        <p:nvPicPr>
          <p:cNvPr id="2048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3637"/>
            <a:ext cx="629761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9" y="2420888"/>
            <a:ext cx="63055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7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Сортировка и фильтрация документов</a:t>
            </a:r>
            <a:endParaRPr lang="ru-RU" dirty="0"/>
          </a:p>
        </p:txBody>
      </p:sp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7938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03" y="1628800"/>
            <a:ext cx="18891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33" descr="Screenshot_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799"/>
            <a:ext cx="1905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3332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65" y="1631998"/>
            <a:ext cx="25368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8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Окно программы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08025" cy="471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0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Проведенные</a:t>
            </a:r>
          </a:p>
          <a:p>
            <a:r>
              <a:rPr lang="ru-RU" dirty="0" smtClean="0"/>
              <a:t>Активные</a:t>
            </a:r>
          </a:p>
          <a:p>
            <a:r>
              <a:rPr lang="ru-RU" dirty="0" smtClean="0"/>
              <a:t>Отложенные</a:t>
            </a:r>
          </a:p>
          <a:p>
            <a:r>
              <a:rPr lang="ru-RU" dirty="0" smtClean="0"/>
              <a:t>Отмененные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Статусы документов и фильтрация по статусу</a:t>
            </a:r>
            <a:endParaRPr lang="ru-RU" dirty="0"/>
          </a:p>
        </p:txBody>
      </p:sp>
      <p:pic>
        <p:nvPicPr>
          <p:cNvPr id="2355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766708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6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Печатные формы для отчетности</a:t>
            </a:r>
            <a:endParaRPr lang="ru-RU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93512"/>
            <a:ext cx="34194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742184" cy="559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2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Как посмотреть историю по товару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776408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US" dirty="0" smtClean="0"/>
              <a:t>F4</a:t>
            </a:r>
            <a:endParaRPr lang="ru-RU" dirty="0" smtClean="0"/>
          </a:p>
          <a:p>
            <a:r>
              <a:rPr lang="ru-RU" dirty="0" smtClean="0"/>
              <a:t>Вид – История товара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1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" b="3792"/>
          <a:stretch/>
        </p:blipFill>
        <p:spPr bwMode="auto">
          <a:xfrm>
            <a:off x="2267744" y="2570361"/>
            <a:ext cx="4962525" cy="428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74" y="-1"/>
            <a:ext cx="6811963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Поиск по вхождению</a:t>
            </a:r>
          </a:p>
          <a:p>
            <a:r>
              <a:rPr lang="ru-RU" dirty="0" smtClean="0"/>
              <a:t>Настройка полей для поиска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Поиск </a:t>
            </a:r>
            <a:r>
              <a:rPr lang="ru-RU" dirty="0" smtClean="0">
                <a:effectLst/>
              </a:rPr>
              <a:t>по остаткам</a:t>
            </a:r>
            <a:endParaRPr lang="ru-RU" dirty="0"/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62960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8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r>
              <a:rPr lang="ru-RU" dirty="0" smtClean="0"/>
              <a:t>Менеджер</a:t>
            </a:r>
          </a:p>
          <a:p>
            <a:r>
              <a:rPr lang="ru-RU" dirty="0" smtClean="0"/>
              <a:t>Остатки для требования</a:t>
            </a:r>
          </a:p>
          <a:p>
            <a:r>
              <a:rPr lang="ru-RU" dirty="0" smtClean="0"/>
              <a:t>Документы для требования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82971"/>
            <a:ext cx="726809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0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983349" y="3068960"/>
            <a:ext cx="302433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Накладная требование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7365" y="404664"/>
            <a:ext cx="2880320" cy="15121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Остатки для требования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357375" y="1916832"/>
            <a:ext cx="276283" cy="115212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007685" y="3879050"/>
            <a:ext cx="1500419" cy="32403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80112" y="3068960"/>
            <a:ext cx="302433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 на отделение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7608" y="404664"/>
            <a:ext cx="2880320" cy="15121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Остатки поста/отделения</a:t>
            </a:r>
            <a:endParaRPr lang="ru-RU" dirty="0"/>
          </a:p>
        </p:txBody>
      </p:sp>
      <p:sp>
        <p:nvSpPr>
          <p:cNvPr id="13" name="Стрелка вверх 12"/>
          <p:cNvSpPr/>
          <p:nvPr/>
        </p:nvSpPr>
        <p:spPr>
          <a:xfrm>
            <a:off x="6947768" y="1952836"/>
            <a:ext cx="288032" cy="1080120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0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Создание накладной требование</a:t>
            </a:r>
            <a:endParaRPr lang="ru-RU" dirty="0"/>
          </a:p>
        </p:txBody>
      </p:sp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20097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5" y="3284984"/>
            <a:ext cx="62976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3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Добавление позиций в накладную требование	</a:t>
            </a:r>
            <a:endParaRPr lang="ru-RU" dirty="0"/>
          </a:p>
        </p:txBody>
      </p:sp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3" y="2564904"/>
            <a:ext cx="484028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3" y="1700808"/>
            <a:ext cx="5348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Окно активного документа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316787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219264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68712"/>
            <a:ext cx="2638698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6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Добавить позицию</a:t>
            </a:r>
          </a:p>
          <a:p>
            <a:r>
              <a:rPr lang="ru-RU" dirty="0" smtClean="0"/>
              <a:t>Удаление позиций</a:t>
            </a:r>
          </a:p>
          <a:p>
            <a:r>
              <a:rPr lang="ru-RU" dirty="0"/>
              <a:t>Редактировать </a:t>
            </a:r>
            <a:r>
              <a:rPr lang="ru-RU" dirty="0" smtClean="0"/>
              <a:t>значения в позиции документа – количество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позициями в активном документе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64786" cy="91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1558</TotalTime>
  <Words>134</Words>
  <Application>Microsoft Office PowerPoint</Application>
  <PresentationFormat>Экран (4:3)</PresentationFormat>
  <Paragraphs>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Презентация PowerPoint</vt:lpstr>
      <vt:lpstr>Окно программы</vt:lpstr>
      <vt:lpstr>Поиск по остаткам</vt:lpstr>
      <vt:lpstr>Презентация PowerPoint</vt:lpstr>
      <vt:lpstr>Презентация PowerPoint</vt:lpstr>
      <vt:lpstr>Создание накладной требование</vt:lpstr>
      <vt:lpstr>Добавление позиций в накладную требование </vt:lpstr>
      <vt:lpstr>Окно активного документа</vt:lpstr>
      <vt:lpstr>Работа с позициями в активном документе</vt:lpstr>
      <vt:lpstr>Печать и проведение накладной требования</vt:lpstr>
      <vt:lpstr>Провели документ и забыли распечатать</vt:lpstr>
      <vt:lpstr>Как создать документ расхода на основании документа требования?</vt:lpstr>
      <vt:lpstr>Как отменить документ требования</vt:lpstr>
      <vt:lpstr>Возврат на отделение</vt:lpstr>
      <vt:lpstr>Расход на пациента</vt:lpstr>
      <vt:lpstr>Обновление данных о пациентах</vt:lpstr>
      <vt:lpstr>Добавление позиций в документ списание на пациента</vt:lpstr>
      <vt:lpstr>Журнал документов</vt:lpstr>
      <vt:lpstr>Сортировка и фильтрация документов</vt:lpstr>
      <vt:lpstr>Статусы документов и фильтрация по статусу</vt:lpstr>
      <vt:lpstr>Печатные формы для отчетности</vt:lpstr>
      <vt:lpstr>Как посмотреть историю по товару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АРМ Менеджер</dc:title>
  <dc:creator>user</dc:creator>
  <cp:lastModifiedBy>user</cp:lastModifiedBy>
  <cp:revision>41</cp:revision>
  <dcterms:created xsi:type="dcterms:W3CDTF">2020-06-09T07:11:46Z</dcterms:created>
  <dcterms:modified xsi:type="dcterms:W3CDTF">2020-09-08T09:27:19Z</dcterms:modified>
</cp:coreProperties>
</file>